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65" r:id="rId3"/>
    <p:sldId id="270" r:id="rId4"/>
    <p:sldId id="266" r:id="rId5"/>
    <p:sldId id="267" r:id="rId6"/>
    <p:sldId id="268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88" d="100"/>
          <a:sy n="88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31C76-8DD0-B849-B865-5F1AFDD1B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4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8F6FE-9B2B-5640-8A14-9085FAE7C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A43A8-477E-A445-B767-FDC27D0C2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38B05-745E-1D43-B312-AE7D8E17C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9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A1375-0843-404B-A3A6-F1639948E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3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80A85-F22B-2244-B45A-15E4A5BAF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2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F4B9D-55A2-9D47-BE21-277387190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48A99-EBF8-5147-A44D-A1056940B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1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C2BF0-CDF1-FB4D-A68A-E67DB47AB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0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FF5DD-476E-244C-BB94-519D10A22D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5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83144-BD0F-0445-8141-CD1285A97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8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24380D-E9A9-EC44-A6F2-615635AA66E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534400" cy="1600200"/>
          </a:xfrm>
        </p:spPr>
        <p:txBody>
          <a:bodyPr/>
          <a:lstStyle/>
          <a:p>
            <a:r>
              <a:rPr lang="en-US" sz="4600">
                <a:latin typeface="Arial Black" charset="0"/>
              </a:rPr>
              <a:t>Victorious</a:t>
            </a:r>
          </a:p>
        </p:txBody>
      </p:sp>
    </p:spTree>
    <p:extLst>
      <p:ext uri="{BB962C8B-B14F-4D97-AF65-F5344CB8AC3E}">
        <p14:creationId xmlns:p14="http://schemas.microsoft.com/office/powerpoint/2010/main" val="405071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algn="ctr"/>
            <a:r>
              <a:rPr lang="en-US" sz="4000" dirty="0">
                <a:latin typeface="Arial Black" charset="0"/>
              </a:rPr>
              <a:t>When my resolve</a:t>
            </a:r>
            <a:br>
              <a:rPr lang="en-US" sz="4000" dirty="0">
                <a:latin typeface="Arial Black" charset="0"/>
              </a:rPr>
            </a:br>
            <a:r>
              <a:rPr lang="en-US" sz="4000" dirty="0">
                <a:latin typeface="Arial Black" charset="0"/>
              </a:rPr>
              <a:t>Weakens from my pain</a:t>
            </a:r>
          </a:p>
          <a:p>
            <a:pPr algn="ctr"/>
            <a:r>
              <a:rPr lang="en-US" sz="4000" dirty="0">
                <a:latin typeface="Arial Black" charset="0"/>
              </a:rPr>
              <a:t>I will not fall</a:t>
            </a:r>
            <a:br>
              <a:rPr lang="en-US" sz="4000" dirty="0">
                <a:latin typeface="Arial Black" charset="0"/>
              </a:rPr>
            </a:br>
            <a:r>
              <a:rPr lang="en-US" sz="4000" dirty="0">
                <a:latin typeface="Arial Black" charset="0"/>
              </a:rPr>
              <a:t>For Your truth remains the same</a:t>
            </a:r>
            <a:br>
              <a:rPr lang="en-US" sz="4000" dirty="0">
                <a:latin typeface="Arial Black" charset="0"/>
              </a:rPr>
            </a:br>
            <a:r>
              <a:rPr lang="en-US" sz="4000" dirty="0">
                <a:latin typeface="Arial Black" charset="0"/>
              </a:rPr>
              <a:t/>
            </a:r>
            <a:br>
              <a:rPr lang="en-US" sz="4000" dirty="0">
                <a:latin typeface="Arial Black" charset="0"/>
              </a:rPr>
            </a:br>
            <a:endParaRPr lang="en-US" sz="4000" dirty="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2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charset="0"/>
              </a:rPr>
              <a:t>That You overcome the world</a:t>
            </a:r>
            <a:br>
              <a:rPr lang="en-US" sz="4000" dirty="0" smtClean="0">
                <a:latin typeface="Arial Black" charset="0"/>
              </a:rPr>
            </a:br>
            <a:r>
              <a:rPr lang="en-US" sz="4000" dirty="0" smtClean="0">
                <a:latin typeface="Arial Black" charset="0"/>
              </a:rPr>
              <a:t>with You I am stronger than the world</a:t>
            </a:r>
            <a:br>
              <a:rPr lang="en-US" sz="4000" dirty="0" smtClean="0">
                <a:latin typeface="Arial Black" charset="0"/>
              </a:rPr>
            </a:br>
            <a:endParaRPr lang="en-US" sz="4000" dirty="0" smtClean="0">
              <a:latin typeface="Arial Black" charset="0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14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762000" y="228600"/>
            <a:ext cx="8229600" cy="4525963"/>
          </a:xfrm>
        </p:spPr>
        <p:txBody>
          <a:bodyPr/>
          <a:lstStyle/>
          <a:p>
            <a:pPr algn="ctr"/>
            <a:r>
              <a:rPr lang="en-US" sz="4000" dirty="0">
                <a:latin typeface="Arial Black" charset="0"/>
              </a:rPr>
              <a:t>The outcome sealed</a:t>
            </a:r>
            <a:br>
              <a:rPr lang="en-US" sz="4000" dirty="0">
                <a:latin typeface="Arial Black" charset="0"/>
              </a:rPr>
            </a:br>
            <a:r>
              <a:rPr lang="en-US" sz="4000" dirty="0">
                <a:latin typeface="Arial Black" charset="0"/>
              </a:rPr>
              <a:t>When You rose from the dead</a:t>
            </a:r>
            <a:br>
              <a:rPr lang="en-US" sz="4000" dirty="0">
                <a:latin typeface="Arial Black" charset="0"/>
              </a:rPr>
            </a:br>
            <a:r>
              <a:rPr lang="en-US" sz="4000" dirty="0">
                <a:latin typeface="Arial Black" charset="0"/>
              </a:rPr>
              <a:t>I’ll trust in Your triumph</a:t>
            </a:r>
          </a:p>
          <a:p>
            <a:pPr algn="ctr"/>
            <a:r>
              <a:rPr lang="en-US" sz="4000" dirty="0">
                <a:latin typeface="Arial Black" charset="0"/>
              </a:rPr>
              <a:t>And never, and never forget</a:t>
            </a:r>
          </a:p>
        </p:txBody>
      </p:sp>
    </p:spTree>
    <p:extLst>
      <p:ext uri="{BB962C8B-B14F-4D97-AF65-F5344CB8AC3E}">
        <p14:creationId xmlns:p14="http://schemas.microsoft.com/office/powerpoint/2010/main" val="225241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4525963"/>
          </a:xfrm>
        </p:spPr>
        <p:txBody>
          <a:bodyPr/>
          <a:lstStyle/>
          <a:p>
            <a:pPr algn="ctr"/>
            <a:r>
              <a:rPr lang="en-US" sz="4000" dirty="0">
                <a:latin typeface="Arial Black" charset="0"/>
              </a:rPr>
              <a:t>I am Victorious</a:t>
            </a:r>
          </a:p>
          <a:p>
            <a:pPr algn="ctr"/>
            <a:r>
              <a:rPr lang="en-US" sz="4000" dirty="0">
                <a:latin typeface="Arial Black" charset="0"/>
              </a:rPr>
              <a:t>Because You won me on the Cross</a:t>
            </a:r>
          </a:p>
        </p:txBody>
      </p:sp>
    </p:spTree>
    <p:extLst>
      <p:ext uri="{BB962C8B-B14F-4D97-AF65-F5344CB8AC3E}">
        <p14:creationId xmlns:p14="http://schemas.microsoft.com/office/powerpoint/2010/main" val="243033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algn="ctr"/>
            <a:r>
              <a:rPr lang="en-US" sz="4000" dirty="0">
                <a:latin typeface="Arial Black" charset="0"/>
              </a:rPr>
              <a:t>When my vision fades</a:t>
            </a:r>
          </a:p>
          <a:p>
            <a:pPr algn="ctr"/>
            <a:r>
              <a:rPr lang="en-US" sz="4000" dirty="0">
                <a:latin typeface="Arial Black" charset="0"/>
              </a:rPr>
              <a:t>Blinded by hurt</a:t>
            </a:r>
          </a:p>
          <a:p>
            <a:pPr algn="ctr"/>
            <a:r>
              <a:rPr lang="en-US" sz="4000" dirty="0">
                <a:latin typeface="Arial Black" charset="0"/>
              </a:rPr>
              <a:t>I won’t be afraid</a:t>
            </a:r>
          </a:p>
          <a:p>
            <a:pPr algn="ctr"/>
            <a:r>
              <a:rPr lang="en-US" sz="4000" dirty="0">
                <a:latin typeface="Arial Black" charset="0"/>
              </a:rPr>
              <a:t>Cause my future is </a:t>
            </a:r>
            <a:r>
              <a:rPr lang="en-US" sz="4000" dirty="0" smtClean="0">
                <a:latin typeface="Arial Black" charset="0"/>
              </a:rPr>
              <a:t>secure</a:t>
            </a:r>
            <a:endParaRPr lang="en-US" sz="4000" dirty="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algn="ctr"/>
            <a:endParaRPr lang="en-US" dirty="0" smtClean="0">
              <a:latin typeface="Arial Black" charset="0"/>
            </a:endParaRPr>
          </a:p>
          <a:p>
            <a:pPr algn="ctr"/>
            <a:r>
              <a:rPr lang="en-US" sz="4000" dirty="0" smtClean="0">
                <a:latin typeface="Arial Black" charset="0"/>
              </a:rPr>
              <a:t>Cause You overcame the world</a:t>
            </a:r>
          </a:p>
          <a:p>
            <a:pPr algn="ctr"/>
            <a:r>
              <a:rPr lang="en-US" sz="4000" dirty="0" smtClean="0">
                <a:latin typeface="Arial Black" charset="0"/>
              </a:rPr>
              <a:t>In You I can face the world</a:t>
            </a:r>
          </a:p>
          <a:p>
            <a:pPr algn="ctr"/>
            <a:endParaRPr lang="en-US" sz="4000" dirty="0" smtClean="0">
              <a:latin typeface="Arial Black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466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algn="ctr"/>
            <a:r>
              <a:rPr lang="en-US" sz="4000" dirty="0">
                <a:latin typeface="Arial Black" charset="0"/>
              </a:rPr>
              <a:t>Lord I do believe</a:t>
            </a:r>
          </a:p>
          <a:p>
            <a:pPr algn="ctr"/>
            <a:r>
              <a:rPr lang="en-US" sz="4000" dirty="0">
                <a:latin typeface="Arial Black" charset="0"/>
              </a:rPr>
              <a:t>That You have claimed me</a:t>
            </a:r>
          </a:p>
          <a:p>
            <a:pPr algn="ctr"/>
            <a:r>
              <a:rPr lang="en-US" sz="4000" dirty="0">
                <a:latin typeface="Arial Black" charset="0"/>
              </a:rPr>
              <a:t>That You have set me free</a:t>
            </a:r>
          </a:p>
          <a:p>
            <a:pPr algn="ctr"/>
            <a:r>
              <a:rPr lang="en-US" sz="4000" dirty="0">
                <a:latin typeface="Arial Black" charset="0"/>
              </a:rPr>
              <a:t>Cause You’re greater, greater</a:t>
            </a:r>
          </a:p>
        </p:txBody>
      </p:sp>
    </p:spTree>
    <p:extLst>
      <p:ext uri="{BB962C8B-B14F-4D97-AF65-F5344CB8AC3E}">
        <p14:creationId xmlns:p14="http://schemas.microsoft.com/office/powerpoint/2010/main" val="1039040139"/>
      </p:ext>
    </p:extLst>
  </p:cSld>
  <p:clrMapOvr>
    <a:masterClrMapping/>
  </p:clrMapOvr>
</p:sld>
</file>

<file path=ppt/theme/theme1.xml><?xml version="1.0" encoding="utf-8"?>
<a:theme xmlns:a="http://schemas.openxmlformats.org/drawingml/2006/main" name="Lyric Slide Backround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Lyric Slide Backround.pot</Template>
  <TotalTime>4</TotalTime>
  <Words>70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Lyric Slide Backround</vt:lpstr>
      <vt:lpstr>Victorious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Godwin Cajes</dc:creator>
  <cp:lastModifiedBy>Godwin Cajes</cp:lastModifiedBy>
  <cp:revision>2</cp:revision>
  <dcterms:created xsi:type="dcterms:W3CDTF">2009-06-08T20:46:30Z</dcterms:created>
  <dcterms:modified xsi:type="dcterms:W3CDTF">2012-03-11T03:09:53Z</dcterms:modified>
</cp:coreProperties>
</file>