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88" d="100"/>
          <a:sy n="88" d="100"/>
        </p:scale>
        <p:origin x="-1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98B86-FB7C-4349-BF19-DF9524946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4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20617-DF54-1341-A2C6-04C3CCC8DC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6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FFB5F-2DE1-1642-A8AE-C9199E696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5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AF1EE-825B-E745-9A5F-4CA7F75C05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4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D08CF-6577-7248-A7B0-886B2510C6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9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85EB-AAD7-184D-9C49-BEB12693EE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1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6AD9C-2817-AC40-8F6E-F9FB402EC3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1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533EA-C35C-A14C-B8E0-629B66812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5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2117EF-064C-F74F-B37F-44D5FC674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2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C9DB3-947A-574D-9D50-05F51F3CC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4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EB376-F8AD-1947-B931-517F42B43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0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6D31D4-9BC7-B04F-BBBF-5CED0436C02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cfcyouth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6613"/>
            <a:ext cx="358140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charset="0"/>
              </a:rPr>
              <a:t>Refuge</a:t>
            </a:r>
            <a:endParaRPr lang="en-US" dirty="0">
              <a:latin typeface="Arial Black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 Black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pPr algn="ctr"/>
            <a:r>
              <a:rPr lang="en-US" sz="4000" dirty="0" smtClean="0"/>
              <a:t>You’re </a:t>
            </a:r>
            <a:r>
              <a:rPr lang="en-US" sz="4000" dirty="0"/>
              <a:t>l</a:t>
            </a:r>
            <a:r>
              <a:rPr lang="en-US" sz="4000" dirty="0" smtClean="0"/>
              <a:t>ove embraces me</a:t>
            </a:r>
          </a:p>
          <a:p>
            <a:pPr algn="ctr"/>
            <a:r>
              <a:rPr lang="en-US" sz="4000" dirty="0" smtClean="0"/>
              <a:t>I’m held in Your captivity</a:t>
            </a:r>
          </a:p>
          <a:p>
            <a:pPr algn="ctr"/>
            <a:r>
              <a:rPr lang="en-US" sz="4000" dirty="0" smtClean="0"/>
              <a:t>The warmth that You provide</a:t>
            </a:r>
          </a:p>
          <a:p>
            <a:pPr algn="ctr"/>
            <a:r>
              <a:rPr lang="en-US" sz="4000" dirty="0" smtClean="0"/>
              <a:t>Entails my soul is satisfied</a:t>
            </a:r>
          </a:p>
          <a:p>
            <a:pPr algn="ctr"/>
            <a:r>
              <a:rPr lang="en-US" sz="4000" dirty="0" smtClean="0"/>
              <a:t>I bask in Your refuge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1627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algn="ctr"/>
            <a:r>
              <a:rPr lang="en-US" sz="4000" dirty="0" smtClean="0"/>
              <a:t>The answer to my prayer</a:t>
            </a:r>
          </a:p>
          <a:p>
            <a:pPr algn="ctr"/>
            <a:r>
              <a:rPr lang="en-US" sz="4000" dirty="0" smtClean="0"/>
              <a:t>Delivers me from my despair</a:t>
            </a:r>
          </a:p>
          <a:p>
            <a:pPr algn="ctr"/>
            <a:r>
              <a:rPr lang="en-US" sz="4000" dirty="0" smtClean="0"/>
              <a:t>And Lord Your providence</a:t>
            </a:r>
          </a:p>
          <a:p>
            <a:pPr algn="ctr"/>
            <a:r>
              <a:rPr lang="en-US" sz="4000" dirty="0" smtClean="0"/>
              <a:t>Confirms there’s no coincidence</a:t>
            </a:r>
          </a:p>
          <a:p>
            <a:pPr algn="ctr"/>
            <a:r>
              <a:rPr lang="en-US" sz="4000" dirty="0" smtClean="0"/>
              <a:t>I’ll run into Your arms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1251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algn="ctr"/>
            <a:r>
              <a:rPr lang="en-US" sz="3600" dirty="0" smtClean="0"/>
              <a:t>I believe</a:t>
            </a:r>
          </a:p>
          <a:p>
            <a:pPr algn="ctr"/>
            <a:r>
              <a:rPr lang="en-US" sz="3600" dirty="0" smtClean="0"/>
              <a:t>The Father, Son, and Holy Spirit</a:t>
            </a:r>
          </a:p>
          <a:p>
            <a:pPr algn="ctr"/>
            <a:r>
              <a:rPr lang="en-US" sz="3600" dirty="0" smtClean="0"/>
              <a:t>Dwells in me, relentlessly pursuing</a:t>
            </a:r>
          </a:p>
          <a:p>
            <a:pPr algn="ctr"/>
            <a:r>
              <a:rPr lang="en-US" sz="3600" dirty="0" smtClean="0"/>
              <a:t>You are the answer from above</a:t>
            </a:r>
          </a:p>
          <a:p>
            <a:pPr algn="ctr"/>
            <a:r>
              <a:rPr lang="en-US" sz="3600" dirty="0" smtClean="0"/>
              <a:t>My savoir King, the perfect love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7370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algn="ctr"/>
            <a:r>
              <a:rPr lang="en-US" sz="3600" dirty="0" smtClean="0"/>
              <a:t>I believe</a:t>
            </a:r>
          </a:p>
          <a:p>
            <a:pPr algn="ctr"/>
            <a:r>
              <a:rPr lang="en-US" sz="3600" dirty="0" smtClean="0"/>
              <a:t>The Father, Son, and Holy Spirit</a:t>
            </a:r>
          </a:p>
          <a:p>
            <a:pPr algn="ctr"/>
            <a:r>
              <a:rPr lang="en-US" sz="3600" dirty="0" smtClean="0"/>
              <a:t>Dwells in me, relentlessly pursuing</a:t>
            </a:r>
          </a:p>
          <a:p>
            <a:pPr algn="ctr"/>
            <a:r>
              <a:rPr lang="en-US" sz="3600" dirty="0" smtClean="0"/>
              <a:t>You are the author of my faith</a:t>
            </a:r>
          </a:p>
          <a:p>
            <a:pPr algn="ctr"/>
            <a:r>
              <a:rPr lang="en-US" sz="3600" dirty="0" smtClean="0"/>
              <a:t>My One true love, my saving grace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022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In everything I do, </a:t>
            </a:r>
          </a:p>
          <a:p>
            <a:pPr algn="ctr"/>
            <a:r>
              <a:rPr lang="en-US" sz="4000" dirty="0" smtClean="0"/>
              <a:t>Lord I will stand by You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9468618"/>
      </p:ext>
    </p:extLst>
  </p:cSld>
  <p:clrMapOvr>
    <a:masterClrMapping/>
  </p:clrMapOvr>
</p:sld>
</file>

<file path=ppt/theme/theme1.xml><?xml version="1.0" encoding="utf-8"?>
<a:theme xmlns:a="http://schemas.openxmlformats.org/drawingml/2006/main" name="Lyric Slide Backround">
  <a:themeElements>
    <a:clrScheme name="announcments march5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nouncments march5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nouncments march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Lyric Slide Backround.pot</Template>
  <TotalTime>7</TotalTime>
  <Words>119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Lyric Slide Backround</vt:lpstr>
      <vt:lpstr>Refuge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Godwin Cajes</dc:creator>
  <cp:lastModifiedBy>Godwin Cajes</cp:lastModifiedBy>
  <cp:revision>2</cp:revision>
  <dcterms:created xsi:type="dcterms:W3CDTF">2009-06-08T20:46:30Z</dcterms:created>
  <dcterms:modified xsi:type="dcterms:W3CDTF">2012-03-28T05:12:10Z</dcterms:modified>
</cp:coreProperties>
</file>