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83" autoAdjust="0"/>
  </p:normalViewPr>
  <p:slideViewPr>
    <p:cSldViewPr>
      <p:cViewPr varScale="1">
        <p:scale>
          <a:sx n="88" d="100"/>
          <a:sy n="88" d="100"/>
        </p:scale>
        <p:origin x="-1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A633A-ECFD-A144-8BB4-F336C7E0B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1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E71A3-3B4C-2D40-8F6D-A3623ED076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4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16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165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4F90C-30B5-504A-9B87-47AA021EB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5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5E94F-EE48-8C4C-9E12-28FBE8FCB1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2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3332F-2246-3041-AFFD-85E9BF602B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2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7AD20-16BC-1B42-8DC4-8D750F5BC7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1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8BFA7-A10A-6342-97E5-1A6929E2D5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2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6C608E-1AC9-8F48-8DF6-45318A01CD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5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FEF06-6B79-634A-85A4-621B29197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6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D83FA-C067-534C-8DB6-57DE719C32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F616E-3075-8D48-B098-1B799CA1D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4802DC-1C69-1B48-AB15-D6ACC538DCD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cfcyouthlogo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6613"/>
            <a:ext cx="3581400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charset="0"/>
              </a:rPr>
              <a:t>Mystery of Faith</a:t>
            </a:r>
            <a:endParaRPr lang="en-US" dirty="0">
              <a:latin typeface="Arial Black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 Black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When we eat this Bread</a:t>
            </a:r>
          </a:p>
          <a:p>
            <a:pPr algn="ctr"/>
            <a:r>
              <a:rPr lang="en-US" sz="3600" dirty="0" smtClean="0"/>
              <a:t>And drink this Cup</a:t>
            </a:r>
          </a:p>
          <a:p>
            <a:pPr algn="ctr"/>
            <a:r>
              <a:rPr lang="en-US" sz="3600" dirty="0" smtClean="0"/>
              <a:t>We proclaim Your death, O Lord</a:t>
            </a:r>
          </a:p>
          <a:p>
            <a:pPr algn="ctr"/>
            <a:r>
              <a:rPr lang="en-US" sz="3600" dirty="0" smtClean="0"/>
              <a:t>Until You come again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596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Great Amen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5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A-men, Amen</a:t>
            </a:r>
          </a:p>
          <a:p>
            <a:pPr algn="ctr"/>
            <a:r>
              <a:rPr lang="en-US" sz="4000" dirty="0" smtClean="0"/>
              <a:t>A---a---men, Amen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3366860"/>
      </p:ext>
    </p:extLst>
  </p:cSld>
  <p:clrMapOvr>
    <a:masterClrMapping/>
  </p:clrMapOvr>
</p:sld>
</file>

<file path=ppt/theme/theme1.xml><?xml version="1.0" encoding="utf-8"?>
<a:theme xmlns:a="http://schemas.openxmlformats.org/drawingml/2006/main" name="Lyric Slide Templete">
  <a:themeElements>
    <a:clrScheme name="announcments march5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announcments march5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nouncments march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Lyric Slide Templete.pot</Template>
  <TotalTime>5</TotalTime>
  <Words>41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Lyric Slide Templete</vt:lpstr>
      <vt:lpstr>Mystery of Faith</vt:lpstr>
      <vt:lpstr>PowerPoint Presentation</vt:lpstr>
      <vt:lpstr>Great Amen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Godwin Cajes</dc:creator>
  <cp:lastModifiedBy>Godwin Cajes</cp:lastModifiedBy>
  <cp:revision>2</cp:revision>
  <dcterms:created xsi:type="dcterms:W3CDTF">2009-06-08T20:46:30Z</dcterms:created>
  <dcterms:modified xsi:type="dcterms:W3CDTF">2012-09-28T06:03:05Z</dcterms:modified>
</cp:coreProperties>
</file>