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8" d="100"/>
          <a:sy n="88" d="100"/>
        </p:scale>
        <p:origin x="-16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A341F-D661-6143-AD2E-5AF8020D2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F9FB5-2C81-5747-96D0-FB60D6DEC9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C6A5A-9236-3843-A236-F5EAB58E1F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B69E6-DE6B-8E4F-8438-3B403B25D3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2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7AC5E-01D0-3F41-9582-1D3B373EB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71A9-8210-FF41-8D9E-6A91518E6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8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CBD91-178F-EA42-BCE2-6CE13A1E7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3C335-9211-FB4F-9E69-10E163C33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3AA13-F1FE-EE43-AF39-D45E00CCF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7D741-E36C-5E46-8132-47058AA76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1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16140-2F31-FD47-AD3E-69D15D89D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22E9E6-A78C-2448-A058-C06EBFE6F90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charset="0"/>
              </a:rPr>
              <a:t>In Your Heart</a:t>
            </a:r>
            <a:endParaRPr lang="en-US" dirty="0">
              <a:latin typeface="Arial Black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 Black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 algn="ctr"/>
            <a:r>
              <a:rPr lang="en-US" sz="3600" dirty="0" smtClean="0"/>
              <a:t>In Your heart I will find You and I</a:t>
            </a:r>
          </a:p>
          <a:p>
            <a:pPr algn="ctr"/>
            <a:r>
              <a:rPr lang="en-US" sz="3600" dirty="0" smtClean="0"/>
              <a:t>In Your heart I will find treasures</a:t>
            </a:r>
          </a:p>
          <a:p>
            <a:pPr algn="ctr"/>
            <a:r>
              <a:rPr lang="en-US" sz="3600" dirty="0" smtClean="0"/>
              <a:t>Unfolding before my eyes</a:t>
            </a:r>
          </a:p>
          <a:p>
            <a:pPr algn="ctr"/>
            <a:r>
              <a:rPr lang="en-US" sz="3600" dirty="0" smtClean="0"/>
              <a:t>Blooming in all the seasons of life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196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 algn="ctr"/>
            <a:r>
              <a:rPr lang="en-US" sz="4000" dirty="0" smtClean="0"/>
              <a:t>Plant in me Your Holy seeds</a:t>
            </a:r>
          </a:p>
          <a:p>
            <a:pPr algn="ctr"/>
            <a:r>
              <a:rPr lang="en-US" sz="4000" dirty="0" smtClean="0"/>
              <a:t>I am willing</a:t>
            </a:r>
          </a:p>
          <a:p>
            <a:pPr algn="ctr"/>
            <a:r>
              <a:rPr lang="en-US" sz="4000" dirty="0" smtClean="0"/>
              <a:t>Sow in me Your Holy deeds</a:t>
            </a:r>
          </a:p>
          <a:p>
            <a:pPr algn="ctr"/>
            <a:r>
              <a:rPr lang="en-US" sz="4000" dirty="0" smtClean="0"/>
              <a:t>I am willing</a:t>
            </a:r>
          </a:p>
          <a:p>
            <a:pPr algn="ctr"/>
            <a:r>
              <a:rPr lang="en-US" sz="4000" dirty="0" smtClean="0"/>
              <a:t>I am willing to be used by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853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 algn="ctr"/>
            <a:r>
              <a:rPr lang="en-US" sz="3200" dirty="0" smtClean="0"/>
              <a:t>In Your Heart I will see </a:t>
            </a:r>
          </a:p>
          <a:p>
            <a:pPr algn="ctr"/>
            <a:r>
              <a:rPr lang="en-US" sz="3200" dirty="0" smtClean="0"/>
              <a:t>Love and peace</a:t>
            </a:r>
          </a:p>
          <a:p>
            <a:pPr algn="ctr"/>
            <a:r>
              <a:rPr lang="en-US" sz="3200" dirty="0" smtClean="0"/>
              <a:t>In Your heart I will see</a:t>
            </a:r>
          </a:p>
          <a:p>
            <a:pPr algn="ctr"/>
            <a:r>
              <a:rPr lang="en-US" sz="3200" dirty="0" smtClean="0"/>
              <a:t>The Holy Spirit within me</a:t>
            </a:r>
          </a:p>
          <a:p>
            <a:pPr algn="ctr"/>
            <a:r>
              <a:rPr lang="en-US" sz="3200" dirty="0" smtClean="0"/>
              <a:t>In Your heart I will find a temple</a:t>
            </a:r>
          </a:p>
          <a:p>
            <a:pPr algn="ctr"/>
            <a:r>
              <a:rPr lang="en-US" sz="3200" dirty="0" smtClean="0"/>
              <a:t>Behold our Lord, our Savior, Our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4278934"/>
      </p:ext>
    </p:extLst>
  </p:cSld>
  <p:clrMapOvr>
    <a:masterClrMapping/>
  </p:clrMapOvr>
</p:sld>
</file>

<file path=ppt/theme/theme1.xml><?xml version="1.0" encoding="utf-8"?>
<a:theme xmlns:a="http://schemas.openxmlformats.org/drawingml/2006/main" name="Lyric Slide Templete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Templete.pot</Template>
  <TotalTime>12</TotalTime>
  <Words>93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Lyric Slide Templete</vt:lpstr>
      <vt:lpstr>In Your Heart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Cajes</dc:creator>
  <cp:lastModifiedBy>Godwin Cajes</cp:lastModifiedBy>
  <cp:revision>2</cp:revision>
  <dcterms:created xsi:type="dcterms:W3CDTF">2009-06-08T20:46:30Z</dcterms:created>
  <dcterms:modified xsi:type="dcterms:W3CDTF">2013-02-23T03:57:00Z</dcterms:modified>
</cp:coreProperties>
</file>