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3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3" autoAdjust="0"/>
  </p:normalViewPr>
  <p:slideViewPr>
    <p:cSldViewPr>
      <p:cViewPr varScale="1">
        <p:scale>
          <a:sx n="86" d="100"/>
          <a:sy n="86" d="100"/>
        </p:scale>
        <p:origin x="-1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3443D-5708-6E4C-A65B-C4F6835B5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3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73C47-3F82-A744-A2F2-DBBBD8FB7C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93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16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165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7730A9-4E77-A14C-AF43-DB1D4AE17F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6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38959-3603-7341-BBD7-1795E9AC15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34C70-A844-D747-8158-366AD44110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9C80AD-725B-734D-A837-5198D2650E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9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0BCF49-94B4-6C42-A3BB-AF563C6DCA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1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0D38C3-3712-9A47-86C9-4F03818972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25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91253-CB12-3040-8803-26021293C6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AD9D0-718C-3A4B-B08E-CA29038163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7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56BBD7-FBA9-B946-B819-E46B0B7D34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5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474EED-C003-A940-B7A1-DDD773E4535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cfcyouthlogo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646613"/>
            <a:ext cx="3581400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5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 charset="0"/>
              </a:rPr>
              <a:t>God In Me</a:t>
            </a:r>
            <a:endParaRPr lang="en-US" dirty="0">
              <a:latin typeface="Arial Black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 Black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4525963"/>
          </a:xfrm>
        </p:spPr>
        <p:txBody>
          <a:bodyPr/>
          <a:lstStyle/>
          <a:p>
            <a:pPr algn="ctr"/>
            <a:r>
              <a:rPr lang="en-US" sz="4400" dirty="0" smtClean="0"/>
              <a:t>These hands will declare all the</a:t>
            </a:r>
          </a:p>
          <a:p>
            <a:pPr algn="ctr"/>
            <a:r>
              <a:rPr lang="en-US" sz="4400" dirty="0" smtClean="0"/>
              <a:t>Greatness of God in me</a:t>
            </a:r>
          </a:p>
          <a:p>
            <a:pPr algn="ctr"/>
            <a:r>
              <a:rPr lang="en-US" sz="4400" dirty="0" smtClean="0"/>
              <a:t>And my mouth will proclaim all the wonders</a:t>
            </a:r>
          </a:p>
          <a:p>
            <a:pPr algn="ctr"/>
            <a:r>
              <a:rPr lang="en-US" sz="4400" dirty="0" smtClean="0"/>
              <a:t>He made me see</a:t>
            </a:r>
          </a:p>
        </p:txBody>
      </p:sp>
    </p:spTree>
    <p:extLst>
      <p:ext uri="{BB962C8B-B14F-4D97-AF65-F5344CB8AC3E}">
        <p14:creationId xmlns:p14="http://schemas.microsoft.com/office/powerpoint/2010/main" val="11115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4525963"/>
          </a:xfrm>
        </p:spPr>
        <p:txBody>
          <a:bodyPr/>
          <a:lstStyle/>
          <a:p>
            <a:pPr algn="ctr"/>
            <a:r>
              <a:rPr lang="en-US" sz="4400" dirty="0" smtClean="0"/>
              <a:t>Oh God, reign forever</a:t>
            </a:r>
          </a:p>
          <a:p>
            <a:pPr algn="ctr"/>
            <a:r>
              <a:rPr lang="en-US" sz="4400" dirty="0" smtClean="0"/>
              <a:t>Oh Lord, consume me now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0005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4525963"/>
          </a:xfrm>
        </p:spPr>
        <p:txBody>
          <a:bodyPr/>
          <a:lstStyle/>
          <a:p>
            <a:pPr algn="ctr"/>
            <a:r>
              <a:rPr lang="en-US" sz="4000" dirty="0" smtClean="0"/>
              <a:t>Now Christ is the strength of a heart</a:t>
            </a:r>
          </a:p>
          <a:p>
            <a:pPr algn="ctr"/>
            <a:r>
              <a:rPr lang="en-US" sz="4000" dirty="0" smtClean="0"/>
              <a:t>That once set in the dark</a:t>
            </a:r>
          </a:p>
          <a:p>
            <a:pPr algn="ctr"/>
            <a:r>
              <a:rPr lang="en-US" sz="4000" dirty="0" smtClean="0"/>
              <a:t>In His hope I’m made whole,</a:t>
            </a:r>
          </a:p>
          <a:p>
            <a:pPr algn="ctr"/>
            <a:r>
              <a:rPr lang="en-US" sz="4000" dirty="0" smtClean="0"/>
              <a:t>Now His freedom that save my soul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50316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4525963"/>
          </a:xfrm>
        </p:spPr>
        <p:txBody>
          <a:bodyPr/>
          <a:lstStyle/>
          <a:p>
            <a:pPr algn="ctr"/>
            <a:r>
              <a:rPr lang="en-US" sz="3600" dirty="0" smtClean="0"/>
              <a:t>Great is Your love oh God in me</a:t>
            </a:r>
          </a:p>
          <a:p>
            <a:pPr algn="ctr"/>
            <a:r>
              <a:rPr lang="en-US" sz="3600" dirty="0" smtClean="0"/>
              <a:t>Great is Your love oh God in me</a:t>
            </a:r>
          </a:p>
          <a:p>
            <a:pPr algn="ctr"/>
            <a:r>
              <a:rPr lang="en-US" sz="3600" dirty="0" smtClean="0"/>
              <a:t>And I pray that all the </a:t>
            </a:r>
          </a:p>
          <a:p>
            <a:pPr algn="ctr"/>
            <a:r>
              <a:rPr lang="en-US" sz="3600" dirty="0" smtClean="0"/>
              <a:t>world will see,</a:t>
            </a:r>
          </a:p>
          <a:p>
            <a:pPr algn="ctr"/>
            <a:r>
              <a:rPr lang="en-US" sz="3600" dirty="0" smtClean="0"/>
              <a:t>And know, and sing </a:t>
            </a:r>
          </a:p>
          <a:p>
            <a:pPr algn="ctr"/>
            <a:r>
              <a:rPr lang="en-US" sz="3600" dirty="0" smtClean="0"/>
              <a:t>Your name alone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5077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4525963"/>
          </a:xfrm>
        </p:spPr>
        <p:txBody>
          <a:bodyPr/>
          <a:lstStyle/>
          <a:p>
            <a:pPr algn="ctr"/>
            <a:r>
              <a:rPr lang="en-US" sz="4000" dirty="0" smtClean="0"/>
              <a:t>No longer I, but Christ in me</a:t>
            </a:r>
          </a:p>
          <a:p>
            <a:pPr algn="ctr"/>
            <a:r>
              <a:rPr lang="en-US" sz="4000" dirty="0" smtClean="0"/>
              <a:t>My heart desires in His majesty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26772261"/>
      </p:ext>
    </p:extLst>
  </p:cSld>
  <p:clrMapOvr>
    <a:masterClrMapping/>
  </p:clrMapOvr>
</p:sld>
</file>

<file path=ppt/theme/theme1.xml><?xml version="1.0" encoding="utf-8"?>
<a:theme xmlns:a="http://schemas.openxmlformats.org/drawingml/2006/main" name="Lyric Slide Templete">
  <a:themeElements>
    <a:clrScheme name="announcments march5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announcments march5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nnouncments march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ouncments march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ouncments march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Lyric Slide Templete.pot</Template>
  <TotalTime>8</TotalTime>
  <Words>113</Words>
  <Application>Microsoft Macintosh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Lyric Slide Templete</vt:lpstr>
      <vt:lpstr>God In 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Godwin Cajes</dc:creator>
  <cp:lastModifiedBy>Godwin Cajes</cp:lastModifiedBy>
  <cp:revision>2</cp:revision>
  <dcterms:created xsi:type="dcterms:W3CDTF">2009-06-08T20:46:30Z</dcterms:created>
  <dcterms:modified xsi:type="dcterms:W3CDTF">2013-06-22T17:46:46Z</dcterms:modified>
</cp:coreProperties>
</file>