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0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3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6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65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9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2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4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0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3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fld id="{470E9440-D67B-4B56-9419-82035390B473}" type="datetimeFigureOut">
              <a:rPr lang="en-US" smtClean="0"/>
              <a:pPr/>
              <a:t>7/30/13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100988-604C-43F3-AB08-C5FB5C7470E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cfcyouthlogo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6613"/>
            <a:ext cx="3581400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3733800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You are God, you are love</a:t>
            </a:r>
          </a:p>
          <a:p>
            <a:pPr algn="ctr">
              <a:buNone/>
            </a:pPr>
            <a:r>
              <a:rPr lang="en-US" sz="3600" dirty="0" smtClean="0"/>
              <a:t>Let our hearts burn for you lord</a:t>
            </a:r>
          </a:p>
          <a:p>
            <a:pPr algn="ctr">
              <a:buNone/>
            </a:pPr>
            <a:r>
              <a:rPr lang="en-US" sz="3600" dirty="0" smtClean="0"/>
              <a:t>You are peace, you are joy</a:t>
            </a:r>
          </a:p>
          <a:p>
            <a:pPr algn="ctr">
              <a:buNone/>
            </a:pPr>
            <a:r>
              <a:rPr lang="en-US" sz="3600" dirty="0" smtClean="0"/>
              <a:t>May our hearts be filled with </a:t>
            </a:r>
            <a:r>
              <a:rPr lang="en-US" sz="3600" dirty="0" smtClean="0"/>
              <a:t>praise</a:t>
            </a:r>
            <a:endParaRPr lang="en-US" sz="3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For in your arms I find home</a:t>
            </a:r>
          </a:p>
          <a:p>
            <a:pPr algn="ctr">
              <a:buNone/>
            </a:pPr>
            <a:r>
              <a:rPr lang="en-US" sz="4000" dirty="0" smtClean="0"/>
              <a:t>By your grace I am found</a:t>
            </a:r>
          </a:p>
          <a:p>
            <a:pPr algn="ctr">
              <a:buNone/>
            </a:pPr>
            <a:r>
              <a:rPr lang="en-US" sz="4000" dirty="0" smtClean="0"/>
              <a:t>Now I breathe for the one who lives in 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I believe in the Risen Son</a:t>
            </a:r>
          </a:p>
          <a:p>
            <a:pPr algn="ctr">
              <a:buNone/>
            </a:pPr>
            <a:r>
              <a:rPr lang="en-US" sz="3600" dirty="0" smtClean="0"/>
              <a:t>I believe that the king has come</a:t>
            </a:r>
          </a:p>
          <a:p>
            <a:pPr algn="ctr">
              <a:buNone/>
            </a:pPr>
            <a:r>
              <a:rPr lang="en-US" sz="3600" dirty="0" smtClean="0"/>
              <a:t>Lift your voice shout his praise for all the earth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15240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He gave us freedom, freedom, freedom, </a:t>
            </a:r>
            <a:r>
              <a:rPr lang="en-US" sz="4000" dirty="0" smtClean="0"/>
              <a:t>freedom</a:t>
            </a:r>
            <a:endParaRPr lang="en-US" sz="4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yric Slide Backround">
  <a:themeElements>
    <a:clrScheme name="announcments march5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announcments march5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nouncments march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Lyric Slide Templete.pot</Template>
  <TotalTime>23</TotalTime>
  <Words>85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Lyric Slide Backround</vt:lpstr>
      <vt:lpstr>Freedom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Godwin Cajes</cp:lastModifiedBy>
  <cp:revision>4</cp:revision>
  <dcterms:created xsi:type="dcterms:W3CDTF">2013-06-30T02:27:15Z</dcterms:created>
  <dcterms:modified xsi:type="dcterms:W3CDTF">2013-07-31T02:43:50Z</dcterms:modified>
</cp:coreProperties>
</file>