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7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fld id="{4126C129-73F4-4018-B8E6-125B5B26F821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7BAB4-2E50-4D1E-AF1F-C0A5B5A9FC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Follow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2578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I glory in your presence Lord</a:t>
            </a:r>
          </a:p>
          <a:p>
            <a:pPr algn="ctr">
              <a:buNone/>
            </a:pPr>
            <a:r>
              <a:rPr lang="en-US" sz="4000" dirty="0" smtClean="0"/>
              <a:t>You mold my heart and make it whole</a:t>
            </a:r>
          </a:p>
          <a:p>
            <a:pPr algn="ctr">
              <a:buNone/>
            </a:pPr>
            <a:r>
              <a:rPr lang="en-US" sz="4000" dirty="0" smtClean="0"/>
              <a:t>My soul thirsts for you my God</a:t>
            </a:r>
          </a:p>
          <a:p>
            <a:pPr algn="ctr">
              <a:buNone/>
            </a:pPr>
            <a:r>
              <a:rPr lang="en-US" sz="4000" dirty="0" smtClean="0"/>
              <a:t>You fill me to the brim</a:t>
            </a:r>
            <a:r>
              <a:rPr lang="en-US" sz="4000" dirty="0"/>
              <a:t> </a:t>
            </a:r>
            <a:r>
              <a:rPr lang="en-US" sz="4000" dirty="0" smtClean="0"/>
              <a:t>my </a:t>
            </a:r>
            <a:r>
              <a:rPr lang="en-US" sz="4000" dirty="0" smtClean="0"/>
              <a:t>cup overflows</a:t>
            </a:r>
            <a:endParaRPr lang="en-US" sz="4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583448" y="6433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Make me Your servant</a:t>
            </a:r>
          </a:p>
          <a:p>
            <a:pPr algn="ctr">
              <a:buNone/>
            </a:pPr>
            <a:r>
              <a:rPr lang="en-US" sz="4000" dirty="0" smtClean="0"/>
              <a:t>Teach me your ways</a:t>
            </a:r>
          </a:p>
          <a:p>
            <a:pPr algn="ctr">
              <a:buNone/>
            </a:pPr>
            <a:r>
              <a:rPr lang="en-US" sz="4000" dirty="0" smtClean="0"/>
              <a:t>You </a:t>
            </a:r>
            <a:r>
              <a:rPr lang="en-US" sz="4000" dirty="0" smtClean="0"/>
              <a:t>are my master</a:t>
            </a:r>
          </a:p>
          <a:p>
            <a:pPr algn="ctr">
              <a:buNone/>
            </a:pPr>
            <a:r>
              <a:rPr lang="en-US" sz="4000" dirty="0" smtClean="0"/>
              <a:t>And I will follow You everyday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Forever I will honor You</a:t>
            </a:r>
          </a:p>
          <a:p>
            <a:pPr algn="ctr">
              <a:buNone/>
            </a:pPr>
            <a:r>
              <a:rPr lang="en-US" sz="3600" dirty="0" smtClean="0"/>
              <a:t>In all I say and all I do</a:t>
            </a:r>
          </a:p>
          <a:p>
            <a:pPr algn="ctr">
              <a:buNone/>
            </a:pPr>
            <a:r>
              <a:rPr lang="en-US" sz="3600" dirty="0" smtClean="0"/>
              <a:t>Your will be done Lord I’ll obey</a:t>
            </a:r>
          </a:p>
          <a:p>
            <a:pPr algn="ctr">
              <a:buNone/>
            </a:pPr>
            <a:r>
              <a:rPr lang="en-US" sz="3600" dirty="0" smtClean="0"/>
              <a:t>I’ll witness to your love till the ends of the earth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FC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YFC.thmx</Template>
  <TotalTime>351</TotalTime>
  <Words>81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YFC</vt:lpstr>
      <vt:lpstr>Follow You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You</dc:title>
  <dc:creator>Owner</dc:creator>
  <cp:lastModifiedBy>Gabe Cajes</cp:lastModifiedBy>
  <cp:revision>11</cp:revision>
  <dcterms:created xsi:type="dcterms:W3CDTF">2013-06-30T16:36:13Z</dcterms:created>
  <dcterms:modified xsi:type="dcterms:W3CDTF">2013-07-30T20:45:32Z</dcterms:modified>
</cp:coreProperties>
</file>